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63" r:id="rId4"/>
    <p:sldId id="264" r:id="rId5"/>
    <p:sldId id="265" r:id="rId6"/>
    <p:sldId id="266" r:id="rId7"/>
    <p:sldId id="277" r:id="rId8"/>
    <p:sldId id="258" r:id="rId9"/>
    <p:sldId id="267" r:id="rId10"/>
    <p:sldId id="268" r:id="rId11"/>
    <p:sldId id="278" r:id="rId12"/>
    <p:sldId id="259" r:id="rId13"/>
    <p:sldId id="269" r:id="rId14"/>
    <p:sldId id="270" r:id="rId15"/>
    <p:sldId id="271" r:id="rId16"/>
    <p:sldId id="272" r:id="rId17"/>
    <p:sldId id="279" r:id="rId18"/>
    <p:sldId id="260" r:id="rId19"/>
    <p:sldId id="273" r:id="rId20"/>
    <p:sldId id="280" r:id="rId21"/>
    <p:sldId id="261" r:id="rId22"/>
    <p:sldId id="274" r:id="rId23"/>
    <p:sldId id="275" r:id="rId24"/>
    <p:sldId id="276" r:id="rId25"/>
    <p:sldId id="281" r:id="rId26"/>
    <p:sldId id="26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-36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étourneau, Alexis" userId="0c6b156f-b5bf-4eb9-a16d-4600e87611cd" providerId="ADAL" clId="{A8DA0E83-3B3E-4B68-8CD2-297D5A364453}"/>
    <pc:docChg chg="undo custSel addSld delSld modSld sldOrd">
      <pc:chgData name="Létourneau, Alexis" userId="0c6b156f-b5bf-4eb9-a16d-4600e87611cd" providerId="ADAL" clId="{A8DA0E83-3B3E-4B68-8CD2-297D5A364453}" dt="2024-12-10T13:54:44.392" v="1835"/>
      <pc:docMkLst>
        <pc:docMk/>
      </pc:docMkLst>
      <pc:sldChg chg="modSp mod">
        <pc:chgData name="Létourneau, Alexis" userId="0c6b156f-b5bf-4eb9-a16d-4600e87611cd" providerId="ADAL" clId="{A8DA0E83-3B3E-4B68-8CD2-297D5A364453}" dt="2024-12-10T13:48:03.805" v="1811" actId="790"/>
        <pc:sldMkLst>
          <pc:docMk/>
          <pc:sldMk cId="2125901181" sldId="260"/>
        </pc:sldMkLst>
        <pc:spChg chg="mod">
          <ac:chgData name="Létourneau, Alexis" userId="0c6b156f-b5bf-4eb9-a16d-4600e87611cd" providerId="ADAL" clId="{A8DA0E83-3B3E-4B68-8CD2-297D5A364453}" dt="2024-12-10T13:48:03.805" v="1811" actId="790"/>
          <ac:spMkLst>
            <pc:docMk/>
            <pc:sldMk cId="2125901181" sldId="260"/>
            <ac:spMk id="2" creationId="{944A59F9-5164-E4DB-C42A-BAF21DB0816F}"/>
          </ac:spMkLst>
        </pc:spChg>
      </pc:sldChg>
      <pc:sldChg chg="modSp mod">
        <pc:chgData name="Létourneau, Alexis" userId="0c6b156f-b5bf-4eb9-a16d-4600e87611cd" providerId="ADAL" clId="{A8DA0E83-3B3E-4B68-8CD2-297D5A364453}" dt="2024-12-09T14:42:19.790" v="1810" actId="313"/>
        <pc:sldMkLst>
          <pc:docMk/>
          <pc:sldMk cId="2894310565" sldId="261"/>
        </pc:sldMkLst>
        <pc:spChg chg="mod">
          <ac:chgData name="Létourneau, Alexis" userId="0c6b156f-b5bf-4eb9-a16d-4600e87611cd" providerId="ADAL" clId="{A8DA0E83-3B3E-4B68-8CD2-297D5A364453}" dt="2024-12-09T14:42:19.790" v="1810" actId="313"/>
          <ac:spMkLst>
            <pc:docMk/>
            <pc:sldMk cId="2894310565" sldId="261"/>
            <ac:spMk id="2" creationId="{8A994659-2C01-3C56-4BC6-82F4111EBAA3}"/>
          </ac:spMkLst>
        </pc:spChg>
      </pc:sldChg>
      <pc:sldChg chg="modSp mod">
        <pc:chgData name="Létourneau, Alexis" userId="0c6b156f-b5bf-4eb9-a16d-4600e87611cd" providerId="ADAL" clId="{A8DA0E83-3B3E-4B68-8CD2-297D5A364453}" dt="2024-12-09T14:28:02.262" v="1327" actId="20577"/>
        <pc:sldMkLst>
          <pc:docMk/>
          <pc:sldMk cId="829550485" sldId="263"/>
        </pc:sldMkLst>
        <pc:spChg chg="mod">
          <ac:chgData name="Létourneau, Alexis" userId="0c6b156f-b5bf-4eb9-a16d-4600e87611cd" providerId="ADAL" clId="{A8DA0E83-3B3E-4B68-8CD2-297D5A364453}" dt="2024-12-09T14:26:49.660" v="1253" actId="1076"/>
          <ac:spMkLst>
            <pc:docMk/>
            <pc:sldMk cId="829550485" sldId="263"/>
            <ac:spMk id="2" creationId="{D64FE268-C6BE-2694-4CBF-E9ED6A6C330C}"/>
          </ac:spMkLst>
        </pc:spChg>
        <pc:spChg chg="mod">
          <ac:chgData name="Létourneau, Alexis" userId="0c6b156f-b5bf-4eb9-a16d-4600e87611cd" providerId="ADAL" clId="{A8DA0E83-3B3E-4B68-8CD2-297D5A364453}" dt="2024-12-09T14:28:02.262" v="1327" actId="20577"/>
          <ac:spMkLst>
            <pc:docMk/>
            <pc:sldMk cId="829550485" sldId="263"/>
            <ac:spMk id="3" creationId="{1A1AE77B-9889-A4EF-3018-0FB6DE59A60B}"/>
          </ac:spMkLst>
        </pc:spChg>
      </pc:sldChg>
      <pc:sldChg chg="addSp delSp modSp mod">
        <pc:chgData name="Létourneau, Alexis" userId="0c6b156f-b5bf-4eb9-a16d-4600e87611cd" providerId="ADAL" clId="{A8DA0E83-3B3E-4B68-8CD2-297D5A364453}" dt="2024-12-09T14:29:14.485" v="1342" actId="20577"/>
        <pc:sldMkLst>
          <pc:docMk/>
          <pc:sldMk cId="582884584" sldId="265"/>
        </pc:sldMkLst>
        <pc:spChg chg="mod">
          <ac:chgData name="Létourneau, Alexis" userId="0c6b156f-b5bf-4eb9-a16d-4600e87611cd" providerId="ADAL" clId="{A8DA0E83-3B3E-4B68-8CD2-297D5A364453}" dt="2024-12-09T14:29:14.485" v="1342" actId="20577"/>
          <ac:spMkLst>
            <pc:docMk/>
            <pc:sldMk cId="582884584" sldId="265"/>
            <ac:spMk id="3" creationId="{C2D10B79-B43C-29D4-42A2-2D0FCE641BC1}"/>
          </ac:spMkLst>
        </pc:spChg>
        <pc:picChg chg="add del mod">
          <ac:chgData name="Létourneau, Alexis" userId="0c6b156f-b5bf-4eb9-a16d-4600e87611cd" providerId="ADAL" clId="{A8DA0E83-3B3E-4B68-8CD2-297D5A364453}" dt="2024-12-03T14:49:29.851" v="24" actId="14826"/>
          <ac:picMkLst>
            <pc:docMk/>
            <pc:sldMk cId="582884584" sldId="265"/>
            <ac:picMk id="5" creationId="{CE78AAB2-73E1-489B-A36A-5C1E6B68AC65}"/>
          </ac:picMkLst>
        </pc:picChg>
      </pc:sldChg>
      <pc:sldChg chg="modSp mod ord">
        <pc:chgData name="Létourneau, Alexis" userId="0c6b156f-b5bf-4eb9-a16d-4600e87611cd" providerId="ADAL" clId="{A8DA0E83-3B3E-4B68-8CD2-297D5A364453}" dt="2024-12-10T13:51:53.956" v="1817"/>
        <pc:sldMkLst>
          <pc:docMk/>
          <pc:sldMk cId="1800510651" sldId="267"/>
        </pc:sldMkLst>
        <pc:spChg chg="mod">
          <ac:chgData name="Létourneau, Alexis" userId="0c6b156f-b5bf-4eb9-a16d-4600e87611cd" providerId="ADAL" clId="{A8DA0E83-3B3E-4B68-8CD2-297D5A364453}" dt="2024-12-09T14:30:21.820" v="1397" actId="20577"/>
          <ac:spMkLst>
            <pc:docMk/>
            <pc:sldMk cId="1800510651" sldId="267"/>
            <ac:spMk id="2" creationId="{06562CCF-2BC3-FA28-B732-32E2920F88BC}"/>
          </ac:spMkLst>
        </pc:spChg>
      </pc:sldChg>
      <pc:sldChg chg="modSp mod ord">
        <pc:chgData name="Létourneau, Alexis" userId="0c6b156f-b5bf-4eb9-a16d-4600e87611cd" providerId="ADAL" clId="{A8DA0E83-3B3E-4B68-8CD2-297D5A364453}" dt="2024-12-10T13:51:56.142" v="1819"/>
        <pc:sldMkLst>
          <pc:docMk/>
          <pc:sldMk cId="599666565" sldId="268"/>
        </pc:sldMkLst>
        <pc:spChg chg="mod">
          <ac:chgData name="Létourneau, Alexis" userId="0c6b156f-b5bf-4eb9-a16d-4600e87611cd" providerId="ADAL" clId="{A8DA0E83-3B3E-4B68-8CD2-297D5A364453}" dt="2024-12-09T14:30:03.016" v="1355" actId="20577"/>
          <ac:spMkLst>
            <pc:docMk/>
            <pc:sldMk cId="599666565" sldId="268"/>
            <ac:spMk id="2" creationId="{CCB675F6-2EAB-22E3-80AE-13C44EE6C6BE}"/>
          </ac:spMkLst>
        </pc:spChg>
      </pc:sldChg>
      <pc:sldChg chg="addSp delSp modSp new mod modClrScheme chgLayout">
        <pc:chgData name="Létourneau, Alexis" userId="0c6b156f-b5bf-4eb9-a16d-4600e87611cd" providerId="ADAL" clId="{A8DA0E83-3B3E-4B68-8CD2-297D5A364453}" dt="2024-12-03T14:57:09.999" v="237" actId="313"/>
        <pc:sldMkLst>
          <pc:docMk/>
          <pc:sldMk cId="2602034437" sldId="269"/>
        </pc:sldMkLst>
        <pc:spChg chg="mod">
          <ac:chgData name="Létourneau, Alexis" userId="0c6b156f-b5bf-4eb9-a16d-4600e87611cd" providerId="ADAL" clId="{A8DA0E83-3B3E-4B68-8CD2-297D5A364453}" dt="2024-12-03T14:49:53.808" v="28" actId="26606"/>
          <ac:spMkLst>
            <pc:docMk/>
            <pc:sldMk cId="2602034437" sldId="269"/>
            <ac:spMk id="2" creationId="{58372B25-4CA9-A23E-F883-60D58ABEDCBC}"/>
          </ac:spMkLst>
        </pc:spChg>
        <pc:spChg chg="add mod">
          <ac:chgData name="Létourneau, Alexis" userId="0c6b156f-b5bf-4eb9-a16d-4600e87611cd" providerId="ADAL" clId="{A8DA0E83-3B3E-4B68-8CD2-297D5A364453}" dt="2024-12-03T14:57:09.999" v="237" actId="313"/>
          <ac:spMkLst>
            <pc:docMk/>
            <pc:sldMk cId="2602034437" sldId="269"/>
            <ac:spMk id="13" creationId="{24F45F52-DDA9-732A-D531-4A4878CDB193}"/>
          </ac:spMkLst>
        </pc:spChg>
        <pc:picChg chg="add mod">
          <ac:chgData name="Létourneau, Alexis" userId="0c6b156f-b5bf-4eb9-a16d-4600e87611cd" providerId="ADAL" clId="{A8DA0E83-3B3E-4B68-8CD2-297D5A364453}" dt="2024-12-03T14:49:58.537" v="30" actId="1076"/>
          <ac:picMkLst>
            <pc:docMk/>
            <pc:sldMk cId="2602034437" sldId="269"/>
            <ac:picMk id="6" creationId="{B085E7A5-203F-8981-79D4-5158AC3BA7E8}"/>
          </ac:picMkLst>
        </pc:picChg>
      </pc:sldChg>
      <pc:sldChg chg="modSp new mod">
        <pc:chgData name="Létourneau, Alexis" userId="0c6b156f-b5bf-4eb9-a16d-4600e87611cd" providerId="ADAL" clId="{A8DA0E83-3B3E-4B68-8CD2-297D5A364453}" dt="2024-12-03T15:09:06.809" v="694" actId="20577"/>
        <pc:sldMkLst>
          <pc:docMk/>
          <pc:sldMk cId="3907216570" sldId="270"/>
        </pc:sldMkLst>
        <pc:spChg chg="mod">
          <ac:chgData name="Létourneau, Alexis" userId="0c6b156f-b5bf-4eb9-a16d-4600e87611cd" providerId="ADAL" clId="{A8DA0E83-3B3E-4B68-8CD2-297D5A364453}" dt="2024-12-03T14:46:12.169" v="5"/>
          <ac:spMkLst>
            <pc:docMk/>
            <pc:sldMk cId="3907216570" sldId="270"/>
            <ac:spMk id="2" creationId="{BD3EC65C-6CF0-76B1-00BD-C36928C2EE95}"/>
          </ac:spMkLst>
        </pc:spChg>
        <pc:spChg chg="mod">
          <ac:chgData name="Létourneau, Alexis" userId="0c6b156f-b5bf-4eb9-a16d-4600e87611cd" providerId="ADAL" clId="{A8DA0E83-3B3E-4B68-8CD2-297D5A364453}" dt="2024-12-03T15:09:06.809" v="694" actId="20577"/>
          <ac:spMkLst>
            <pc:docMk/>
            <pc:sldMk cId="3907216570" sldId="270"/>
            <ac:spMk id="3" creationId="{DE281009-E55F-31BF-8991-F790D1C1BC73}"/>
          </ac:spMkLst>
        </pc:spChg>
      </pc:sldChg>
      <pc:sldChg chg="modSp new mod">
        <pc:chgData name="Létourneau, Alexis" userId="0c6b156f-b5bf-4eb9-a16d-4600e87611cd" providerId="ADAL" clId="{A8DA0E83-3B3E-4B68-8CD2-297D5A364453}" dt="2024-12-05T15:51:00.597" v="1235" actId="33524"/>
        <pc:sldMkLst>
          <pc:docMk/>
          <pc:sldMk cId="2384179191" sldId="271"/>
        </pc:sldMkLst>
        <pc:spChg chg="mod">
          <ac:chgData name="Létourneau, Alexis" userId="0c6b156f-b5bf-4eb9-a16d-4600e87611cd" providerId="ADAL" clId="{A8DA0E83-3B3E-4B68-8CD2-297D5A364453}" dt="2024-12-03T14:46:21.536" v="7"/>
          <ac:spMkLst>
            <pc:docMk/>
            <pc:sldMk cId="2384179191" sldId="271"/>
            <ac:spMk id="2" creationId="{4CB21FFD-3D54-997F-912C-EFBF9CACA628}"/>
          </ac:spMkLst>
        </pc:spChg>
        <pc:spChg chg="mod">
          <ac:chgData name="Létourneau, Alexis" userId="0c6b156f-b5bf-4eb9-a16d-4600e87611cd" providerId="ADAL" clId="{A8DA0E83-3B3E-4B68-8CD2-297D5A364453}" dt="2024-12-05T15:51:00.597" v="1235" actId="33524"/>
          <ac:spMkLst>
            <pc:docMk/>
            <pc:sldMk cId="2384179191" sldId="271"/>
            <ac:spMk id="3" creationId="{6ADDE19B-B3B3-823A-25E3-D207C662C295}"/>
          </ac:spMkLst>
        </pc:spChg>
      </pc:sldChg>
      <pc:sldChg chg="addSp delSp modSp new mod modClrScheme chgLayout modNotesTx">
        <pc:chgData name="Létourneau, Alexis" userId="0c6b156f-b5bf-4eb9-a16d-4600e87611cd" providerId="ADAL" clId="{A8DA0E83-3B3E-4B68-8CD2-297D5A364453}" dt="2024-12-09T14:33:31.640" v="1504"/>
        <pc:sldMkLst>
          <pc:docMk/>
          <pc:sldMk cId="318733896" sldId="272"/>
        </pc:sldMkLst>
        <pc:spChg chg="mod">
          <ac:chgData name="Létourneau, Alexis" userId="0c6b156f-b5bf-4eb9-a16d-4600e87611cd" providerId="ADAL" clId="{A8DA0E83-3B3E-4B68-8CD2-297D5A364453}" dt="2024-12-09T14:31:55.297" v="1407" actId="26606"/>
          <ac:spMkLst>
            <pc:docMk/>
            <pc:sldMk cId="318733896" sldId="272"/>
            <ac:spMk id="2" creationId="{24C3F3E4-672B-9219-2398-BF8F72A7AA92}"/>
          </ac:spMkLst>
        </pc:spChg>
        <pc:spChg chg="mod ord">
          <ac:chgData name="Létourneau, Alexis" userId="0c6b156f-b5bf-4eb9-a16d-4600e87611cd" providerId="ADAL" clId="{A8DA0E83-3B3E-4B68-8CD2-297D5A364453}" dt="2024-12-09T14:32:02.286" v="1415" actId="26606"/>
          <ac:spMkLst>
            <pc:docMk/>
            <pc:sldMk cId="318733896" sldId="272"/>
            <ac:spMk id="3" creationId="{71C32ADA-D103-467D-B2A4-ACB64668B007}"/>
          </ac:spMkLst>
        </pc:spChg>
        <pc:picChg chg="add mod">
          <ac:chgData name="Létourneau, Alexis" userId="0c6b156f-b5bf-4eb9-a16d-4600e87611cd" providerId="ADAL" clId="{A8DA0E83-3B3E-4B68-8CD2-297D5A364453}" dt="2024-12-09T14:32:29.510" v="1416"/>
          <ac:picMkLst>
            <pc:docMk/>
            <pc:sldMk cId="318733896" sldId="272"/>
            <ac:picMk id="5" creationId="{C567BEF9-369F-CFC4-BE24-6B71854B8348}"/>
          </ac:picMkLst>
        </pc:picChg>
      </pc:sldChg>
      <pc:sldChg chg="modSp new mod">
        <pc:chgData name="Létourneau, Alexis" userId="0c6b156f-b5bf-4eb9-a16d-4600e87611cd" providerId="ADAL" clId="{A8DA0E83-3B3E-4B68-8CD2-297D5A364453}" dt="2024-12-09T14:41:50.617" v="1806" actId="20577"/>
        <pc:sldMkLst>
          <pc:docMk/>
          <pc:sldMk cId="2375751139" sldId="273"/>
        </pc:sldMkLst>
        <pc:spChg chg="mod">
          <ac:chgData name="Létourneau, Alexis" userId="0c6b156f-b5bf-4eb9-a16d-4600e87611cd" providerId="ADAL" clId="{A8DA0E83-3B3E-4B68-8CD2-297D5A364453}" dt="2024-12-04T18:37:25.021" v="974" actId="14100"/>
          <ac:spMkLst>
            <pc:docMk/>
            <pc:sldMk cId="2375751139" sldId="273"/>
            <ac:spMk id="2" creationId="{14B46978-EF90-4275-EB43-8F63057F5F95}"/>
          </ac:spMkLst>
        </pc:spChg>
        <pc:spChg chg="mod">
          <ac:chgData name="Létourneau, Alexis" userId="0c6b156f-b5bf-4eb9-a16d-4600e87611cd" providerId="ADAL" clId="{A8DA0E83-3B3E-4B68-8CD2-297D5A364453}" dt="2024-12-09T14:41:50.617" v="1806" actId="20577"/>
          <ac:spMkLst>
            <pc:docMk/>
            <pc:sldMk cId="2375751139" sldId="273"/>
            <ac:spMk id="3" creationId="{3C4D725E-1A31-6315-A544-ACEFE584E0AD}"/>
          </ac:spMkLst>
        </pc:spChg>
      </pc:sldChg>
      <pc:sldChg chg="modSp new mod">
        <pc:chgData name="Létourneau, Alexis" userId="0c6b156f-b5bf-4eb9-a16d-4600e87611cd" providerId="ADAL" clId="{A8DA0E83-3B3E-4B68-8CD2-297D5A364453}" dt="2024-12-10T13:53:55.189" v="1830" actId="20577"/>
        <pc:sldMkLst>
          <pc:docMk/>
          <pc:sldMk cId="2855592177" sldId="274"/>
        </pc:sldMkLst>
        <pc:spChg chg="mod">
          <ac:chgData name="Létourneau, Alexis" userId="0c6b156f-b5bf-4eb9-a16d-4600e87611cd" providerId="ADAL" clId="{A8DA0E83-3B3E-4B68-8CD2-297D5A364453}" dt="2024-12-10T13:53:55.189" v="1830" actId="20577"/>
          <ac:spMkLst>
            <pc:docMk/>
            <pc:sldMk cId="2855592177" sldId="274"/>
            <ac:spMk id="2" creationId="{5639E34B-8441-6454-E2E2-6C05D068C56D}"/>
          </ac:spMkLst>
        </pc:spChg>
      </pc:sldChg>
      <pc:sldChg chg="new del">
        <pc:chgData name="Létourneau, Alexis" userId="0c6b156f-b5bf-4eb9-a16d-4600e87611cd" providerId="ADAL" clId="{A8DA0E83-3B3E-4B68-8CD2-297D5A364453}" dt="2024-12-10T13:53:45.911" v="1821" actId="2696"/>
        <pc:sldMkLst>
          <pc:docMk/>
          <pc:sldMk cId="3987625954" sldId="274"/>
        </pc:sldMkLst>
      </pc:sldChg>
      <pc:sldChg chg="modSp new mod">
        <pc:chgData name="Létourneau, Alexis" userId="0c6b156f-b5bf-4eb9-a16d-4600e87611cd" providerId="ADAL" clId="{A8DA0E83-3B3E-4B68-8CD2-297D5A364453}" dt="2024-12-10T13:54:27.764" v="1833" actId="790"/>
        <pc:sldMkLst>
          <pc:docMk/>
          <pc:sldMk cId="2305844211" sldId="275"/>
        </pc:sldMkLst>
        <pc:spChg chg="mod">
          <ac:chgData name="Létourneau, Alexis" userId="0c6b156f-b5bf-4eb9-a16d-4600e87611cd" providerId="ADAL" clId="{A8DA0E83-3B3E-4B68-8CD2-297D5A364453}" dt="2024-12-10T13:54:27.764" v="1833" actId="790"/>
          <ac:spMkLst>
            <pc:docMk/>
            <pc:sldMk cId="2305844211" sldId="275"/>
            <ac:spMk id="2" creationId="{16574B69-8E01-3240-98F4-0BB07E6C53EA}"/>
          </ac:spMkLst>
        </pc:spChg>
      </pc:sldChg>
      <pc:sldChg chg="modSp new mod">
        <pc:chgData name="Létourneau, Alexis" userId="0c6b156f-b5bf-4eb9-a16d-4600e87611cd" providerId="ADAL" clId="{A8DA0E83-3B3E-4B68-8CD2-297D5A364453}" dt="2024-12-10T13:54:44.392" v="1835"/>
        <pc:sldMkLst>
          <pc:docMk/>
          <pc:sldMk cId="1381626646" sldId="276"/>
        </pc:sldMkLst>
        <pc:spChg chg="mod">
          <ac:chgData name="Létourneau, Alexis" userId="0c6b156f-b5bf-4eb9-a16d-4600e87611cd" providerId="ADAL" clId="{A8DA0E83-3B3E-4B68-8CD2-297D5A364453}" dt="2024-12-10T13:54:44.392" v="1835"/>
          <ac:spMkLst>
            <pc:docMk/>
            <pc:sldMk cId="1381626646" sldId="276"/>
            <ac:spMk id="2" creationId="{81BCED2B-4C2C-44C2-E101-6BF41C9456C2}"/>
          </ac:spMkLst>
        </pc:spChg>
      </pc:sldChg>
    </pc:docChg>
  </pc:docChgLst>
  <pc:docChgLst>
    <pc:chgData name="Létourneau, Alexis" userId="S::202249520@cegepsherbrooke.qc.ca::0c6b156f-b5bf-4eb9-a16d-4600e87611cd" providerId="AD" clId="Web-{6465B4FC-2A39-80C1-574F-660653C37C9A}"/>
    <pc:docChg chg="modSld">
      <pc:chgData name="Létourneau, Alexis" userId="S::202249520@cegepsherbrooke.qc.ca::0c6b156f-b5bf-4eb9-a16d-4600e87611cd" providerId="AD" clId="Web-{6465B4FC-2A39-80C1-574F-660653C37C9A}" dt="2024-12-10T15:07:14.035" v="32" actId="20577"/>
      <pc:docMkLst>
        <pc:docMk/>
      </pc:docMkLst>
      <pc:sldChg chg="delSp">
        <pc:chgData name="Létourneau, Alexis" userId="S::202249520@cegepsherbrooke.qc.ca::0c6b156f-b5bf-4eb9-a16d-4600e87611cd" providerId="AD" clId="Web-{6465B4FC-2A39-80C1-574F-660653C37C9A}" dt="2024-12-10T14:46:41.253" v="0"/>
        <pc:sldMkLst>
          <pc:docMk/>
          <pc:sldMk cId="4027583572" sldId="262"/>
        </pc:sldMkLst>
      </pc:sldChg>
      <pc:sldChg chg="mod modShow">
        <pc:chgData name="Létourneau, Alexis" userId="S::202249520@cegepsherbrooke.qc.ca::0c6b156f-b5bf-4eb9-a16d-4600e87611cd" providerId="AD" clId="Web-{6465B4FC-2A39-80C1-574F-660653C37C9A}" dt="2024-12-10T14:48:16.114" v="2"/>
        <pc:sldMkLst>
          <pc:docMk/>
          <pc:sldMk cId="582884584" sldId="265"/>
        </pc:sldMkLst>
      </pc:sldChg>
      <pc:sldChg chg="modSp">
        <pc:chgData name="Létourneau, Alexis" userId="S::202249520@cegepsherbrooke.qc.ca::0c6b156f-b5bf-4eb9-a16d-4600e87611cd" providerId="AD" clId="Web-{6465B4FC-2A39-80C1-574F-660653C37C9A}" dt="2024-12-10T15:07:14.035" v="32" actId="20577"/>
        <pc:sldMkLst>
          <pc:docMk/>
          <pc:sldMk cId="1800510651" sldId="267"/>
        </pc:sldMkLst>
        <pc:spChg chg="mod">
          <ac:chgData name="Létourneau, Alexis" userId="S::202249520@cegepsherbrooke.qc.ca::0c6b156f-b5bf-4eb9-a16d-4600e87611cd" providerId="AD" clId="Web-{6465B4FC-2A39-80C1-574F-660653C37C9A}" dt="2024-12-10T15:07:14.035" v="32" actId="20577"/>
          <ac:spMkLst>
            <pc:docMk/>
            <pc:sldMk cId="1800510651" sldId="267"/>
            <ac:spMk id="3" creationId="{99C47F62-4812-3A93-FE1C-53B62448E405}"/>
          </ac:spMkLst>
        </pc:spChg>
      </pc:sldChg>
    </pc:docChg>
  </pc:docChgLst>
  <pc:docChgLst>
    <pc:chgData name="Boisvert, Louis" userId="S::202135365@cegepsherbrooke.qc.ca::5280821d-4ad0-4108-8afb-0b49c3ca233e" providerId="AD" clId="Web-{41C373AE-5E24-459E-F3EC-0C7037849C7A}"/>
    <pc:docChg chg="addSld modSld sldOrd">
      <pc:chgData name="Boisvert, Louis" userId="S::202135365@cegepsherbrooke.qc.ca::5280821d-4ad0-4108-8afb-0b49c3ca233e" providerId="AD" clId="Web-{41C373AE-5E24-459E-F3EC-0C7037849C7A}" dt="2024-12-10T15:09:03.931" v="271"/>
      <pc:docMkLst>
        <pc:docMk/>
      </pc:docMkLst>
      <pc:sldChg chg="modTransition modNotes">
        <pc:chgData name="Boisvert, Louis" userId="S::202135365@cegepsherbrooke.qc.ca::5280821d-4ad0-4108-8afb-0b49c3ca233e" providerId="AD" clId="Web-{41C373AE-5E24-459E-F3EC-0C7037849C7A}" dt="2024-12-10T15:01:17.129" v="242"/>
        <pc:sldMkLst>
          <pc:docMk/>
          <pc:sldMk cId="242453831" sldId="256"/>
        </pc:sldMkLst>
      </pc:sldChg>
      <pc:sldChg chg="modTransition modNotes">
        <pc:chgData name="Boisvert, Louis" userId="S::202135365@cegepsherbrooke.qc.ca::5280821d-4ad0-4108-8afb-0b49c3ca233e" providerId="AD" clId="Web-{41C373AE-5E24-459E-F3EC-0C7037849C7A}" dt="2024-12-10T15:02:30.708" v="244"/>
        <pc:sldMkLst>
          <pc:docMk/>
          <pc:sldMk cId="2918371184" sldId="257"/>
        </pc:sldMkLst>
      </pc:sldChg>
      <pc:sldChg chg="modTransition modNotes">
        <pc:chgData name="Boisvert, Louis" userId="S::202135365@cegepsherbrooke.qc.ca::5280821d-4ad0-4108-8afb-0b49c3ca233e" providerId="AD" clId="Web-{41C373AE-5E24-459E-F3EC-0C7037849C7A}" dt="2024-12-10T15:03:48.459" v="250"/>
        <pc:sldMkLst>
          <pc:docMk/>
          <pc:sldMk cId="3601996370" sldId="258"/>
        </pc:sldMkLst>
      </pc:sldChg>
      <pc:sldChg chg="modTransition modNotes">
        <pc:chgData name="Boisvert, Louis" userId="S::202135365@cegepsherbrooke.qc.ca::5280821d-4ad0-4108-8afb-0b49c3ca233e" providerId="AD" clId="Web-{41C373AE-5E24-459E-F3EC-0C7037849C7A}" dt="2024-12-10T15:01:17.114" v="233"/>
        <pc:sldMkLst>
          <pc:docMk/>
          <pc:sldMk cId="904097235" sldId="259"/>
        </pc:sldMkLst>
      </pc:sldChg>
      <pc:sldChg chg="modTransition modNotes">
        <pc:chgData name="Boisvert, Louis" userId="S::202135365@cegepsherbrooke.qc.ca::5280821d-4ad0-4108-8afb-0b49c3ca233e" providerId="AD" clId="Web-{41C373AE-5E24-459E-F3EC-0C7037849C7A}" dt="2024-12-10T15:01:17.114" v="228"/>
        <pc:sldMkLst>
          <pc:docMk/>
          <pc:sldMk cId="2125901181" sldId="260"/>
        </pc:sldMkLst>
      </pc:sldChg>
      <pc:sldChg chg="modTransition modNotes">
        <pc:chgData name="Boisvert, Louis" userId="S::202135365@cegepsherbrooke.qc.ca::5280821d-4ad0-4108-8afb-0b49c3ca233e" providerId="AD" clId="Web-{41C373AE-5E24-459E-F3EC-0C7037849C7A}" dt="2024-12-10T15:01:17.114" v="224"/>
        <pc:sldMkLst>
          <pc:docMk/>
          <pc:sldMk cId="2894310565" sldId="261"/>
        </pc:sldMkLst>
      </pc:sldChg>
      <pc:sldChg chg="ord modTransition modNotes">
        <pc:chgData name="Boisvert, Louis" userId="S::202135365@cegepsherbrooke.qc.ca::5280821d-4ad0-4108-8afb-0b49c3ca233e" providerId="AD" clId="Web-{41C373AE-5E24-459E-F3EC-0C7037849C7A}" dt="2024-12-10T15:01:17.114" v="225"/>
        <pc:sldMkLst>
          <pc:docMk/>
          <pc:sldMk cId="4027583572" sldId="262"/>
        </pc:sldMkLst>
      </pc:sldChg>
      <pc:sldChg chg="modTransition modNotes">
        <pc:chgData name="Boisvert, Louis" userId="S::202135365@cegepsherbrooke.qc.ca::5280821d-4ad0-4108-8afb-0b49c3ca233e" providerId="AD" clId="Web-{41C373AE-5E24-459E-F3EC-0C7037849C7A}" dt="2024-12-10T15:02:38.146" v="245"/>
        <pc:sldMkLst>
          <pc:docMk/>
          <pc:sldMk cId="829550485" sldId="263"/>
        </pc:sldMkLst>
      </pc:sldChg>
      <pc:sldChg chg="modTransition modNotes">
        <pc:chgData name="Boisvert, Louis" userId="S::202135365@cegepsherbrooke.qc.ca::5280821d-4ad0-4108-8afb-0b49c3ca233e" providerId="AD" clId="Web-{41C373AE-5E24-459E-F3EC-0C7037849C7A}" dt="2024-12-10T15:01:17.129" v="240"/>
        <pc:sldMkLst>
          <pc:docMk/>
          <pc:sldMk cId="2599140144" sldId="264"/>
        </pc:sldMkLst>
      </pc:sldChg>
      <pc:sldChg chg="modTransition modNotes">
        <pc:chgData name="Boisvert, Louis" userId="S::202135365@cegepsherbrooke.qc.ca::5280821d-4ad0-4108-8afb-0b49c3ca233e" providerId="AD" clId="Web-{41C373AE-5E24-459E-F3EC-0C7037849C7A}" dt="2024-12-10T15:01:17.129" v="238"/>
        <pc:sldMkLst>
          <pc:docMk/>
          <pc:sldMk cId="582884584" sldId="265"/>
        </pc:sldMkLst>
      </pc:sldChg>
      <pc:sldChg chg="modTransition modNotes">
        <pc:chgData name="Boisvert, Louis" userId="S::202135365@cegepsherbrooke.qc.ca::5280821d-4ad0-4108-8afb-0b49c3ca233e" providerId="AD" clId="Web-{41C373AE-5E24-459E-F3EC-0C7037849C7A}" dt="2024-12-10T15:04:15.678" v="251"/>
        <pc:sldMkLst>
          <pc:docMk/>
          <pc:sldMk cId="3355532506" sldId="266"/>
        </pc:sldMkLst>
      </pc:sldChg>
      <pc:sldChg chg="modTransition modNotes">
        <pc:chgData name="Boisvert, Louis" userId="S::202135365@cegepsherbrooke.qc.ca::5280821d-4ad0-4108-8afb-0b49c3ca233e" providerId="AD" clId="Web-{41C373AE-5E24-459E-F3EC-0C7037849C7A}" dt="2024-12-10T15:04:58.116" v="255"/>
        <pc:sldMkLst>
          <pc:docMk/>
          <pc:sldMk cId="1800510651" sldId="267"/>
        </pc:sldMkLst>
      </pc:sldChg>
      <pc:sldChg chg="modTransition modNotes">
        <pc:chgData name="Boisvert, Louis" userId="S::202135365@cegepsherbrooke.qc.ca::5280821d-4ad0-4108-8afb-0b49c3ca233e" providerId="AD" clId="Web-{41C373AE-5E24-459E-F3EC-0C7037849C7A}" dt="2024-12-10T15:01:17.114" v="234"/>
        <pc:sldMkLst>
          <pc:docMk/>
          <pc:sldMk cId="599666565" sldId="268"/>
        </pc:sldMkLst>
      </pc:sldChg>
      <pc:sldChg chg="modTransition modNotes">
        <pc:chgData name="Boisvert, Louis" userId="S::202135365@cegepsherbrooke.qc.ca::5280821d-4ad0-4108-8afb-0b49c3ca233e" providerId="AD" clId="Web-{41C373AE-5E24-459E-F3EC-0C7037849C7A}" dt="2024-12-10T15:08:46.931" v="269"/>
        <pc:sldMkLst>
          <pc:docMk/>
          <pc:sldMk cId="2602034437" sldId="269"/>
        </pc:sldMkLst>
      </pc:sldChg>
      <pc:sldChg chg="modTransition modNotes">
        <pc:chgData name="Boisvert, Louis" userId="S::202135365@cegepsherbrooke.qc.ca::5280821d-4ad0-4108-8afb-0b49c3ca233e" providerId="AD" clId="Web-{41C373AE-5E24-459E-F3EC-0C7037849C7A}" dt="2024-12-10T15:01:17.114" v="231"/>
        <pc:sldMkLst>
          <pc:docMk/>
          <pc:sldMk cId="3907216570" sldId="270"/>
        </pc:sldMkLst>
      </pc:sldChg>
      <pc:sldChg chg="modTransition modNotes">
        <pc:chgData name="Boisvert, Louis" userId="S::202135365@cegepsherbrooke.qc.ca::5280821d-4ad0-4108-8afb-0b49c3ca233e" providerId="AD" clId="Web-{41C373AE-5E24-459E-F3EC-0C7037849C7A}" dt="2024-12-10T15:01:17.114" v="230"/>
        <pc:sldMkLst>
          <pc:docMk/>
          <pc:sldMk cId="2384179191" sldId="271"/>
        </pc:sldMkLst>
      </pc:sldChg>
      <pc:sldChg chg="modTransition modNotes">
        <pc:chgData name="Boisvert, Louis" userId="S::202135365@cegepsherbrooke.qc.ca::5280821d-4ad0-4108-8afb-0b49c3ca233e" providerId="AD" clId="Web-{41C373AE-5E24-459E-F3EC-0C7037849C7A}" dt="2024-12-10T15:01:17.114" v="229"/>
        <pc:sldMkLst>
          <pc:docMk/>
          <pc:sldMk cId="318733896" sldId="272"/>
        </pc:sldMkLst>
      </pc:sldChg>
      <pc:sldChg chg="modTransition modNotes">
        <pc:chgData name="Boisvert, Louis" userId="S::202135365@cegepsherbrooke.qc.ca::5280821d-4ad0-4108-8afb-0b49c3ca233e" providerId="AD" clId="Web-{41C373AE-5E24-459E-F3EC-0C7037849C7A}" dt="2024-12-10T15:08:56.196" v="270"/>
        <pc:sldMkLst>
          <pc:docMk/>
          <pc:sldMk cId="2375751139" sldId="273"/>
        </pc:sldMkLst>
      </pc:sldChg>
      <pc:sldChg chg="addSp delSp modSp mod modTransition modClrScheme chgLayout modNotes">
        <pc:chgData name="Boisvert, Louis" userId="S::202135365@cegepsherbrooke.qc.ca::5280821d-4ad0-4108-8afb-0b49c3ca233e" providerId="AD" clId="Web-{41C373AE-5E24-459E-F3EC-0C7037849C7A}" dt="2024-12-10T15:09:03.931" v="271"/>
        <pc:sldMkLst>
          <pc:docMk/>
          <pc:sldMk cId="2855592177" sldId="274"/>
        </pc:sldMkLst>
        <pc:spChg chg="mod">
          <ac:chgData name="Boisvert, Louis" userId="S::202135365@cegepsherbrooke.qc.ca::5280821d-4ad0-4108-8afb-0b49c3ca233e" providerId="AD" clId="Web-{41C373AE-5E24-459E-F3EC-0C7037849C7A}" dt="2024-12-10T14:23:29.138" v="26" actId="1076"/>
          <ac:spMkLst>
            <pc:docMk/>
            <pc:sldMk cId="2855592177" sldId="274"/>
            <ac:spMk id="2" creationId="{5639E34B-8441-6454-E2E2-6C05D068C56D}"/>
          </ac:spMkLst>
        </pc:spChg>
        <pc:spChg chg="add mod">
          <ac:chgData name="Boisvert, Louis" userId="S::202135365@cegepsherbrooke.qc.ca::5280821d-4ad0-4108-8afb-0b49c3ca233e" providerId="AD" clId="Web-{41C373AE-5E24-459E-F3EC-0C7037849C7A}" dt="2024-12-10T14:23:29.138" v="27" actId="1076"/>
          <ac:spMkLst>
            <pc:docMk/>
            <pc:sldMk cId="2855592177" sldId="274"/>
            <ac:spMk id="16" creationId="{F1568BF6-9D24-02B3-1B83-84D254D2B4E1}"/>
          </ac:spMkLst>
        </pc:spChg>
        <pc:picChg chg="add mod ord">
          <ac:chgData name="Boisvert, Louis" userId="S::202135365@cegepsherbrooke.qc.ca::5280821d-4ad0-4108-8afb-0b49c3ca233e" providerId="AD" clId="Web-{41C373AE-5E24-459E-F3EC-0C7037849C7A}" dt="2024-12-10T14:23:31.873" v="28" actId="1076"/>
          <ac:picMkLst>
            <pc:docMk/>
            <pc:sldMk cId="2855592177" sldId="274"/>
            <ac:picMk id="4" creationId="{E98DC840-0082-E29F-087D-73643B3656FB}"/>
          </ac:picMkLst>
        </pc:picChg>
      </pc:sldChg>
      <pc:sldChg chg="addSp delSp modSp modTransition modNotes">
        <pc:chgData name="Boisvert, Louis" userId="S::202135365@cegepsherbrooke.qc.ca::5280821d-4ad0-4108-8afb-0b49c3ca233e" providerId="AD" clId="Web-{41C373AE-5E24-459E-F3EC-0C7037849C7A}" dt="2024-12-10T15:01:17.114" v="226"/>
        <pc:sldMkLst>
          <pc:docMk/>
          <pc:sldMk cId="2305844211" sldId="275"/>
        </pc:sldMkLst>
        <pc:spChg chg="mod">
          <ac:chgData name="Boisvert, Louis" userId="S::202135365@cegepsherbrooke.qc.ca::5280821d-4ad0-4108-8afb-0b49c3ca233e" providerId="AD" clId="Web-{41C373AE-5E24-459E-F3EC-0C7037849C7A}" dt="2024-12-10T14:11:27.053" v="10"/>
          <ac:spMkLst>
            <pc:docMk/>
            <pc:sldMk cId="2305844211" sldId="275"/>
            <ac:spMk id="2" creationId="{16574B69-8E01-3240-98F4-0BB07E6C53EA}"/>
          </ac:spMkLst>
        </pc:spChg>
        <pc:picChg chg="add mod ord">
          <ac:chgData name="Boisvert, Louis" userId="S::202135365@cegepsherbrooke.qc.ca::5280821d-4ad0-4108-8afb-0b49c3ca233e" providerId="AD" clId="Web-{41C373AE-5E24-459E-F3EC-0C7037849C7A}" dt="2024-12-10T14:11:36.866" v="13" actId="1076"/>
          <ac:picMkLst>
            <pc:docMk/>
            <pc:sldMk cId="2305844211" sldId="275"/>
            <ac:picMk id="4" creationId="{53A29A3A-9C61-2926-8807-069BFAE5A556}"/>
          </ac:picMkLst>
        </pc:picChg>
      </pc:sldChg>
      <pc:sldChg chg="addSp delSp modSp mod modTransition modClrScheme addAnim delAnim chgLayout modNotes">
        <pc:chgData name="Boisvert, Louis" userId="S::202135365@cegepsherbrooke.qc.ca::5280821d-4ad0-4108-8afb-0b49c3ca233e" providerId="AD" clId="Web-{41C373AE-5E24-459E-F3EC-0C7037849C7A}" dt="2024-12-10T14:59:57.379" v="222"/>
        <pc:sldMkLst>
          <pc:docMk/>
          <pc:sldMk cId="1381626646" sldId="276"/>
        </pc:sldMkLst>
        <pc:spChg chg="mod">
          <ac:chgData name="Boisvert, Louis" userId="S::202135365@cegepsherbrooke.qc.ca::5280821d-4ad0-4108-8afb-0b49c3ca233e" providerId="AD" clId="Web-{41C373AE-5E24-459E-F3EC-0C7037849C7A}" dt="2024-12-10T14:56:33.298" v="216"/>
          <ac:spMkLst>
            <pc:docMk/>
            <pc:sldMk cId="1381626646" sldId="276"/>
            <ac:spMk id="2" creationId="{81BCED2B-4C2C-44C2-E101-6BF41C9456C2}"/>
          </ac:spMkLst>
        </pc:spChg>
        <pc:spChg chg="add mod">
          <ac:chgData name="Boisvert, Louis" userId="S::202135365@cegepsherbrooke.qc.ca::5280821d-4ad0-4108-8afb-0b49c3ca233e" providerId="AD" clId="Web-{41C373AE-5E24-459E-F3EC-0C7037849C7A}" dt="2024-12-10T14:56:33.298" v="216"/>
          <ac:spMkLst>
            <pc:docMk/>
            <pc:sldMk cId="1381626646" sldId="276"/>
            <ac:spMk id="11" creationId="{D6D97EC9-4BED-9886-33E8-3593CD04BABC}"/>
          </ac:spMkLst>
        </pc:spChg>
        <pc:spChg chg="add mod">
          <ac:chgData name="Boisvert, Louis" userId="S::202135365@cegepsherbrooke.qc.ca::5280821d-4ad0-4108-8afb-0b49c3ca233e" providerId="AD" clId="Web-{41C373AE-5E24-459E-F3EC-0C7037849C7A}" dt="2024-12-10T14:56:33.298" v="216"/>
          <ac:spMkLst>
            <pc:docMk/>
            <pc:sldMk cId="1381626646" sldId="276"/>
            <ac:spMk id="12" creationId="{0DF6D84E-80F0-3FF7-C176-F74E2955C00C}"/>
          </ac:spMkLst>
        </pc:spChg>
        <pc:spChg chg="add mod">
          <ac:chgData name="Boisvert, Louis" userId="S::202135365@cegepsherbrooke.qc.ca::5280821d-4ad0-4108-8afb-0b49c3ca233e" providerId="AD" clId="Web-{41C373AE-5E24-459E-F3EC-0C7037849C7A}" dt="2024-12-10T14:56:33.298" v="216"/>
          <ac:spMkLst>
            <pc:docMk/>
            <pc:sldMk cId="1381626646" sldId="276"/>
            <ac:spMk id="13" creationId="{EBCA9CD3-D913-E0DB-3D13-0B8342C35B22}"/>
          </ac:spMkLst>
        </pc:spChg>
        <pc:picChg chg="add mod ord">
          <ac:chgData name="Boisvert, Louis" userId="S::202135365@cegepsherbrooke.qc.ca::5280821d-4ad0-4108-8afb-0b49c3ca233e" providerId="AD" clId="Web-{41C373AE-5E24-459E-F3EC-0C7037849C7A}" dt="2024-12-10T14:57:41.205" v="219"/>
          <ac:picMkLst>
            <pc:docMk/>
            <pc:sldMk cId="1381626646" sldId="276"/>
            <ac:picMk id="7" creationId="{957FA00F-8C65-09C7-40B5-FF22DCC9F61B}"/>
          </ac:picMkLst>
        </pc:picChg>
      </pc:sldChg>
      <pc:sldChg chg="add replId modTransition">
        <pc:chgData name="Boisvert, Louis" userId="S::202135365@cegepsherbrooke.qc.ca::5280821d-4ad0-4108-8afb-0b49c3ca233e" providerId="AD" clId="Web-{41C373AE-5E24-459E-F3EC-0C7037849C7A}" dt="2024-12-10T15:04:39.116" v="254"/>
        <pc:sldMkLst>
          <pc:docMk/>
          <pc:sldMk cId="397676638" sldId="277"/>
        </pc:sldMkLst>
      </pc:sldChg>
      <pc:sldChg chg="add replId modTransition">
        <pc:chgData name="Boisvert, Louis" userId="S::202135365@cegepsherbrooke.qc.ca::5280821d-4ad0-4108-8afb-0b49c3ca233e" providerId="AD" clId="Web-{41C373AE-5E24-459E-F3EC-0C7037849C7A}" dt="2024-12-10T15:06:52.883" v="258"/>
        <pc:sldMkLst>
          <pc:docMk/>
          <pc:sldMk cId="2491932775" sldId="278"/>
        </pc:sldMkLst>
      </pc:sldChg>
      <pc:sldChg chg="add replId modTransition">
        <pc:chgData name="Boisvert, Louis" userId="S::202135365@cegepsherbrooke.qc.ca::5280821d-4ad0-4108-8afb-0b49c3ca233e" providerId="AD" clId="Web-{41C373AE-5E24-459E-F3EC-0C7037849C7A}" dt="2024-12-10T15:07:09.898" v="261"/>
        <pc:sldMkLst>
          <pc:docMk/>
          <pc:sldMk cId="2282576330" sldId="279"/>
        </pc:sldMkLst>
      </pc:sldChg>
      <pc:sldChg chg="add ord replId modTransition">
        <pc:chgData name="Boisvert, Louis" userId="S::202135365@cegepsherbrooke.qc.ca::5280821d-4ad0-4108-8afb-0b49c3ca233e" providerId="AD" clId="Web-{41C373AE-5E24-459E-F3EC-0C7037849C7A}" dt="2024-12-10T15:07:30.117" v="265"/>
        <pc:sldMkLst>
          <pc:docMk/>
          <pc:sldMk cId="842517759" sldId="280"/>
        </pc:sldMkLst>
      </pc:sldChg>
      <pc:sldChg chg="add replId modTransition">
        <pc:chgData name="Boisvert, Louis" userId="S::202135365@cegepsherbrooke.qc.ca::5280821d-4ad0-4108-8afb-0b49c3ca233e" providerId="AD" clId="Web-{41C373AE-5E24-459E-F3EC-0C7037849C7A}" dt="2024-12-10T15:07:48.914" v="268"/>
        <pc:sldMkLst>
          <pc:docMk/>
          <pc:sldMk cId="3047493819" sldId="281"/>
        </pc:sldMkLst>
      </pc:sldChg>
    </pc:docChg>
  </pc:docChgLst>
  <pc:docChgLst>
    <pc:chgData name="Boisvert, Louis" userId="5280821d-4ad0-4108-8afb-0b49c3ca233e" providerId="ADAL" clId="{A0EA764E-3720-4FBB-91B7-ABE59F6E84EE}"/>
    <pc:docChg chg="undo custSel addSld delSld modSld">
      <pc:chgData name="Boisvert, Louis" userId="5280821d-4ad0-4108-8afb-0b49c3ca233e" providerId="ADAL" clId="{A0EA764E-3720-4FBB-91B7-ABE59F6E84EE}" dt="2024-12-12T14:02:29.529" v="826" actId="20577"/>
      <pc:docMkLst>
        <pc:docMk/>
      </pc:docMkLst>
      <pc:sldChg chg="modSp mod modNotesTx">
        <pc:chgData name="Boisvert, Louis" userId="5280821d-4ad0-4108-8afb-0b49c3ca233e" providerId="ADAL" clId="{A0EA764E-3720-4FBB-91B7-ABE59F6E84EE}" dt="2024-12-12T14:02:29.529" v="826" actId="20577"/>
        <pc:sldMkLst>
          <pc:docMk/>
          <pc:sldMk cId="2375751139" sldId="273"/>
        </pc:sldMkLst>
        <pc:spChg chg="mod">
          <ac:chgData name="Boisvert, Louis" userId="5280821d-4ad0-4108-8afb-0b49c3ca233e" providerId="ADAL" clId="{A0EA764E-3720-4FBB-91B7-ABE59F6E84EE}" dt="2024-12-12T13:52:29.035" v="473" actId="20577"/>
          <ac:spMkLst>
            <pc:docMk/>
            <pc:sldMk cId="2375751139" sldId="273"/>
            <ac:spMk id="3" creationId="{3C4D725E-1A31-6315-A544-ACEFE584E0AD}"/>
          </ac:spMkLst>
        </pc:spChg>
      </pc:sldChg>
      <pc:sldChg chg="new del">
        <pc:chgData name="Boisvert, Louis" userId="5280821d-4ad0-4108-8afb-0b49c3ca233e" providerId="ADAL" clId="{A0EA764E-3720-4FBB-91B7-ABE59F6E84EE}" dt="2024-12-12T13:36:21.319" v="1" actId="47"/>
        <pc:sldMkLst>
          <pc:docMk/>
          <pc:sldMk cId="2234298086" sldId="28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12/12/2024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12/12/2024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Louis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2563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Alexis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506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Alexis</a:t>
            </a:r>
          </a:p>
          <a:p>
            <a:pPr marL="171450" indent="-171450">
              <a:buFont typeface="Calibri"/>
              <a:buChar char="-"/>
            </a:pP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968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Alexis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9391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Alexis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9108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Alexis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9568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Alexis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2292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Alexis</a:t>
            </a:r>
            <a:r>
              <a:rPr lang="fr-CA"/>
              <a:t> Cliquer l’image pour voir la page </a:t>
            </a:r>
            <a:r>
              <a:rPr lang="fr-CA" err="1"/>
              <a:t>Grafana</a:t>
            </a:r>
            <a:endParaRPr lang="fr-FR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2280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Alexis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453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Louis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073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Louis</a:t>
            </a:r>
          </a:p>
          <a:p>
            <a:r>
              <a:rPr lang="en-US" dirty="0"/>
              <a:t>- Nous </a:t>
            </a:r>
            <a:r>
              <a:rPr lang="en-US" dirty="0" err="1"/>
              <a:t>possèdont</a:t>
            </a:r>
            <a:r>
              <a:rPr lang="en-US" dirty="0"/>
              <a:t> le raspberry pi 4 </a:t>
            </a:r>
            <a:r>
              <a:rPr lang="en-US" dirty="0" err="1"/>
              <a:t>modèle</a:t>
            </a:r>
            <a:r>
              <a:rPr lang="en-US" dirty="0"/>
              <a:t> B avec 4Gb de RAM, </a:t>
            </a:r>
            <a:r>
              <a:rPr lang="en-US" dirty="0" err="1"/>
              <a:t>mais</a:t>
            </a:r>
            <a:r>
              <a:rPr lang="en-US" dirty="0"/>
              <a:t> le module </a:t>
            </a:r>
            <a:r>
              <a:rPr lang="en-US" dirty="0" err="1"/>
              <a:t>semble</a:t>
            </a:r>
            <a:r>
              <a:rPr lang="en-US" dirty="0"/>
              <a:t> </a:t>
            </a:r>
            <a:r>
              <a:rPr lang="en-US" dirty="0" err="1"/>
              <a:t>rallenti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fr-FR" dirty="0"/>
              <a:t>Il force énormément à cause du fils</a:t>
            </a:r>
          </a:p>
          <a:p>
            <a:pPr marL="171450" indent="-171450">
              <a:buFontTx/>
              <a:buChar char="-"/>
            </a:pPr>
            <a:r>
              <a:rPr lang="fr-FR" dirty="0"/>
              <a:t>Il est indiquer sur leur schéma que toutes les pins </a:t>
            </a:r>
            <a:r>
              <a:rPr lang="fr-FR" dirty="0" err="1"/>
              <a:t>gpio</a:t>
            </a:r>
            <a:r>
              <a:rPr lang="fr-FR" dirty="0"/>
              <a:t> peuvent faire I2c, sur ceux en notre possession, les pins 8,9 ne sont pas </a:t>
            </a:r>
            <a:r>
              <a:rPr lang="fr-FR" dirty="0" err="1"/>
              <a:t>compatibes</a:t>
            </a:r>
            <a:endParaRPr lang="fr-FR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21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-Louis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0725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Louis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308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Louis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8041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Malgré </a:t>
            </a:r>
            <a:r>
              <a:rPr lang="en-US" err="1"/>
              <a:t>avoir</a:t>
            </a:r>
            <a:r>
              <a:rPr lang="en-US"/>
              <a:t> </a:t>
            </a:r>
            <a:r>
              <a:rPr lang="en-US" err="1"/>
              <a:t>utilisé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board </a:t>
            </a:r>
            <a:r>
              <a:rPr lang="en-US" err="1"/>
              <a:t>complète</a:t>
            </a:r>
            <a:r>
              <a:rPr lang="en-US"/>
              <a:t> de breadboard, on manque de place </a:t>
            </a:r>
            <a:r>
              <a:rPr lang="en-US" err="1"/>
              <a:t>ce</a:t>
            </a:r>
            <a:r>
              <a:rPr lang="en-US"/>
              <a:t> qui cause que les </a:t>
            </a:r>
            <a:r>
              <a:rPr lang="en-US" err="1"/>
              <a:t>fils</a:t>
            </a:r>
            <a:r>
              <a:rPr lang="en-US"/>
              <a:t> du micro USB applique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err="1"/>
              <a:t>grande</a:t>
            </a:r>
            <a:r>
              <a:rPr lang="en-US"/>
              <a:t> pression sur les </a:t>
            </a:r>
            <a:r>
              <a:rPr lang="en-US" err="1"/>
              <a:t>connecteurs</a:t>
            </a:r>
            <a:r>
              <a:rPr lang="en-US"/>
              <a:t> des esp32c3 devkit2. Oh no ! On </a:t>
            </a:r>
            <a:r>
              <a:rPr lang="en-US" err="1"/>
              <a:t>en</a:t>
            </a:r>
            <a:r>
              <a:rPr lang="en-US"/>
              <a:t> a </a:t>
            </a:r>
            <a:r>
              <a:rPr lang="en-US" err="1"/>
              <a:t>brisé</a:t>
            </a:r>
            <a:r>
              <a:rPr lang="en-US"/>
              <a:t> 1 !</a:t>
            </a:r>
            <a:endParaRPr lang="fr-FR"/>
          </a:p>
          <a:p>
            <a:endParaRPr lang="en-US">
              <a:latin typeface="Candara"/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6609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pour </a:t>
            </a:r>
            <a:r>
              <a:rPr lang="en-US" err="1"/>
              <a:t>améliorer</a:t>
            </a:r>
            <a:r>
              <a:rPr lang="en-US"/>
              <a:t> </a:t>
            </a:r>
            <a:r>
              <a:rPr lang="en-US" err="1"/>
              <a:t>l'ergonomie</a:t>
            </a:r>
            <a:r>
              <a:rPr lang="en-US"/>
              <a:t> de </a:t>
            </a:r>
            <a:r>
              <a:rPr lang="en-US" err="1"/>
              <a:t>notre</a:t>
            </a:r>
            <a:r>
              <a:rPr lang="en-US"/>
              <a:t> </a:t>
            </a:r>
            <a:r>
              <a:rPr lang="en-US" err="1"/>
              <a:t>système</a:t>
            </a:r>
            <a:r>
              <a:rPr lang="en-US"/>
              <a:t>, il </a:t>
            </a:r>
            <a:r>
              <a:rPr lang="en-US" err="1"/>
              <a:t>faudrait</a:t>
            </a:r>
            <a:r>
              <a:rPr lang="en-US"/>
              <a:t> </a:t>
            </a:r>
            <a:r>
              <a:rPr lang="en-US" err="1"/>
              <a:t>améliorer</a:t>
            </a:r>
            <a:r>
              <a:rPr lang="en-US"/>
              <a:t> la </a:t>
            </a:r>
            <a:r>
              <a:rPr lang="en-US" err="1"/>
              <a:t>vitesse</a:t>
            </a:r>
            <a:r>
              <a:rPr lang="en-US"/>
              <a:t> de communication </a:t>
            </a:r>
            <a:r>
              <a:rPr lang="en-US" err="1"/>
              <a:t>lors</a:t>
            </a:r>
            <a:r>
              <a:rPr lang="en-US"/>
              <a:t> de </a:t>
            </a:r>
            <a:r>
              <a:rPr lang="en-US" err="1"/>
              <a:t>l'échange</a:t>
            </a:r>
            <a:r>
              <a:rPr lang="en-US"/>
              <a:t> </a:t>
            </a:r>
            <a:r>
              <a:rPr lang="en-US" err="1"/>
              <a:t>d'informations</a:t>
            </a:r>
            <a:r>
              <a:rPr lang="en-US"/>
              <a:t>, car il </a:t>
            </a:r>
            <a:r>
              <a:rPr lang="en-US" err="1"/>
              <a:t>faudrait</a:t>
            </a:r>
            <a:r>
              <a:rPr lang="en-US"/>
              <a:t> que </a:t>
            </a:r>
            <a:r>
              <a:rPr lang="en-US" err="1"/>
              <a:t>dès</a:t>
            </a:r>
            <a:r>
              <a:rPr lang="en-US"/>
              <a:t> que le bouton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appuyé</a:t>
            </a:r>
            <a:r>
              <a:rPr lang="en-US"/>
              <a:t> quelque chose se </a:t>
            </a:r>
            <a:r>
              <a:rPr lang="en-US" err="1"/>
              <a:t>produise</a:t>
            </a:r>
            <a:r>
              <a:rPr lang="en-US"/>
              <a:t>.</a:t>
            </a:r>
            <a:endParaRPr lang="fr-FR"/>
          </a:p>
          <a:p>
            <a:r>
              <a:rPr lang="en-US"/>
              <a:t>Aussi, on a pour but de faire des </a:t>
            </a:r>
            <a:r>
              <a:rPr lang="en-US" err="1"/>
              <a:t>cartes</a:t>
            </a:r>
            <a:r>
              <a:rPr lang="en-US"/>
              <a:t> </a:t>
            </a:r>
            <a:r>
              <a:rPr lang="en-US" err="1"/>
              <a:t>pcb</a:t>
            </a:r>
            <a:r>
              <a:rPr lang="en-US"/>
              <a:t> servant à </a:t>
            </a:r>
            <a:r>
              <a:rPr lang="en-US" err="1"/>
              <a:t>facilité</a:t>
            </a:r>
            <a:r>
              <a:rPr lang="en-US"/>
              <a:t> </a:t>
            </a:r>
            <a:r>
              <a:rPr lang="en-US" err="1"/>
              <a:t>l'échange</a:t>
            </a:r>
            <a:r>
              <a:rPr lang="en-US"/>
              <a:t> </a:t>
            </a:r>
            <a:r>
              <a:rPr lang="en-US" err="1"/>
              <a:t>d'énigme</a:t>
            </a:r>
            <a:r>
              <a:rPr lang="en-US"/>
              <a:t> dans la </a:t>
            </a:r>
            <a:r>
              <a:rPr lang="en-US" err="1"/>
              <a:t>mallette</a:t>
            </a:r>
            <a:r>
              <a:rPr lang="en-US"/>
              <a:t>.</a:t>
            </a:r>
          </a:p>
          <a:p>
            <a:r>
              <a:rPr lang="en-US"/>
              <a:t>De plus, on a de </a:t>
            </a:r>
            <a:r>
              <a:rPr lang="en-US" err="1"/>
              <a:t>prévue</a:t>
            </a:r>
            <a:r>
              <a:rPr lang="en-US"/>
              <a:t> de </a:t>
            </a:r>
            <a:r>
              <a:rPr lang="en-US" err="1"/>
              <a:t>pouvoir</a:t>
            </a:r>
            <a:r>
              <a:rPr lang="en-US"/>
              <a:t> </a:t>
            </a:r>
            <a:r>
              <a:rPr lang="en-US" err="1"/>
              <a:t>communiquer</a:t>
            </a:r>
            <a:r>
              <a:rPr lang="en-US"/>
              <a:t> avec les esp32 hors de la </a:t>
            </a:r>
            <a:r>
              <a:rPr lang="en-US" err="1"/>
              <a:t>mallette</a:t>
            </a:r>
            <a:r>
              <a:rPr lang="en-US"/>
              <a:t> </a:t>
            </a:r>
            <a:r>
              <a:rPr lang="en-US" err="1"/>
              <a:t>permettant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simulation de la communication dans </a:t>
            </a:r>
            <a:r>
              <a:rPr lang="en-US" err="1"/>
              <a:t>une</a:t>
            </a:r>
            <a:r>
              <a:rPr lang="en-US"/>
              <a:t> salle </a:t>
            </a:r>
            <a:r>
              <a:rPr lang="en-US" err="1"/>
              <a:t>d'inXtremis</a:t>
            </a:r>
            <a:r>
              <a:rPr lang="en-US"/>
              <a:t>.</a:t>
            </a:r>
          </a:p>
          <a:p>
            <a:endParaRPr lang="en-US">
              <a:cs typeface="+mn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5644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 </a:t>
            </a:r>
            <a:r>
              <a:rPr lang="en-US" err="1"/>
              <a:t>mallette</a:t>
            </a:r>
            <a:r>
              <a:rPr lang="en-US"/>
              <a:t>, pour </a:t>
            </a:r>
            <a:r>
              <a:rPr lang="en-US" err="1"/>
              <a:t>définir</a:t>
            </a:r>
            <a:r>
              <a:rPr lang="en-US"/>
              <a:t> la taille </a:t>
            </a:r>
            <a:r>
              <a:rPr lang="en-US" err="1"/>
              <a:t>permis</a:t>
            </a:r>
            <a:r>
              <a:rPr lang="en-US"/>
              <a:t> pour </a:t>
            </a:r>
            <a:r>
              <a:rPr lang="en-US" err="1"/>
              <a:t>chaque</a:t>
            </a:r>
            <a:r>
              <a:rPr lang="en-US"/>
              <a:t> </a:t>
            </a:r>
            <a:r>
              <a:rPr lang="en-US" err="1"/>
              <a:t>énigme</a:t>
            </a:r>
            <a:r>
              <a:rPr lang="en-US"/>
              <a:t>, </a:t>
            </a:r>
            <a:r>
              <a:rPr lang="en-US" err="1"/>
              <a:t>l'intégration</a:t>
            </a:r>
            <a:r>
              <a:rPr lang="en-US"/>
              <a:t> de </a:t>
            </a:r>
            <a:r>
              <a:rPr lang="en-US" err="1"/>
              <a:t>notre</a:t>
            </a:r>
            <a:r>
              <a:rPr lang="en-US"/>
              <a:t> circuit, comment </a:t>
            </a:r>
            <a:r>
              <a:rPr lang="en-US" err="1"/>
              <a:t>l'alimentation</a:t>
            </a:r>
            <a:r>
              <a:rPr lang="en-US"/>
              <a:t> </a:t>
            </a:r>
            <a:r>
              <a:rPr lang="en-US" err="1"/>
              <a:t>va</a:t>
            </a:r>
            <a:r>
              <a:rPr lang="en-US"/>
              <a:t> </a:t>
            </a:r>
            <a:r>
              <a:rPr lang="en-US" err="1"/>
              <a:t>être</a:t>
            </a:r>
            <a:r>
              <a:rPr lang="en-US"/>
              <a:t> </a:t>
            </a:r>
            <a:r>
              <a:rPr lang="en-US" err="1"/>
              <a:t>fournie</a:t>
            </a:r>
            <a:r>
              <a:rPr lang="en-US"/>
              <a:t>, </a:t>
            </a:r>
            <a:r>
              <a:rPr lang="en-US" err="1"/>
              <a:t>est-ce</a:t>
            </a:r>
            <a:r>
              <a:rPr lang="en-US"/>
              <a:t> que </a:t>
            </a:r>
            <a:r>
              <a:rPr lang="en-US" err="1"/>
              <a:t>l'on</a:t>
            </a:r>
            <a:r>
              <a:rPr lang="en-US"/>
              <a:t> fait </a:t>
            </a:r>
            <a:r>
              <a:rPr lang="en-US" err="1"/>
              <a:t>juste</a:t>
            </a:r>
            <a:r>
              <a:rPr lang="en-US"/>
              <a:t> un trou dans la </a:t>
            </a:r>
            <a:r>
              <a:rPr lang="en-US" err="1"/>
              <a:t>boite</a:t>
            </a:r>
            <a:r>
              <a:rPr lang="en-US"/>
              <a:t> ? Est-</a:t>
            </a:r>
            <a:r>
              <a:rPr lang="en-US" err="1"/>
              <a:t>ce</a:t>
            </a:r>
            <a:r>
              <a:rPr lang="en-US"/>
              <a:t> que </a:t>
            </a:r>
            <a:r>
              <a:rPr lang="en-US" err="1"/>
              <a:t>l'on</a:t>
            </a:r>
            <a:r>
              <a:rPr lang="en-US"/>
              <a:t> fait un power cord ? </a:t>
            </a:r>
            <a:r>
              <a:rPr lang="en-US" err="1"/>
              <a:t>Etc</a:t>
            </a:r>
            <a:endParaRPr lang="fr-FR" err="1"/>
          </a:p>
          <a:p>
            <a:r>
              <a:rPr lang="en-US"/>
              <a:t>Sinon, il y a </a:t>
            </a:r>
            <a:r>
              <a:rPr lang="en-US" err="1"/>
              <a:t>aussi</a:t>
            </a:r>
            <a:r>
              <a:rPr lang="en-US"/>
              <a:t> les </a:t>
            </a:r>
            <a:r>
              <a:rPr lang="en-US" err="1"/>
              <a:t>énigmes</a:t>
            </a:r>
            <a:r>
              <a:rPr lang="en-US"/>
              <a:t> qui </a:t>
            </a:r>
            <a:r>
              <a:rPr lang="en-US" err="1"/>
              <a:t>seraient</a:t>
            </a:r>
            <a:r>
              <a:rPr lang="en-US"/>
              <a:t> </a:t>
            </a:r>
            <a:r>
              <a:rPr lang="en-US" err="1"/>
              <a:t>intéressantes</a:t>
            </a:r>
            <a:r>
              <a:rPr lang="en-US"/>
              <a:t> de </a:t>
            </a:r>
            <a:r>
              <a:rPr lang="en-US" err="1"/>
              <a:t>connaître</a:t>
            </a:r>
            <a:r>
              <a:rPr lang="en-US"/>
              <a:t>, pour commencer à </a:t>
            </a:r>
            <a:r>
              <a:rPr lang="en-US" err="1"/>
              <a:t>pouvoir</a:t>
            </a:r>
            <a:r>
              <a:rPr lang="en-US"/>
              <a:t> </a:t>
            </a:r>
            <a:r>
              <a:rPr lang="en-US" err="1"/>
              <a:t>expérimenter</a:t>
            </a:r>
            <a:r>
              <a:rPr lang="en-US"/>
              <a:t> avec des </a:t>
            </a:r>
            <a:r>
              <a:rPr lang="en-US" err="1"/>
              <a:t>vraies</a:t>
            </a:r>
            <a:r>
              <a:rPr lang="en-US"/>
              <a:t> données.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936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Louis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485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Improvisons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jusqu'au</a:t>
            </a:r>
            <a:r>
              <a:rPr lang="en-US">
                <a:latin typeface="Calibri"/>
                <a:ea typeface="Calibri"/>
                <a:cs typeface="Calibri"/>
              </a:rPr>
              <a:t> bout du monde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6749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Louis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198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Louis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359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Louis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861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Louis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396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-Louis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0379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Alexis</a:t>
            </a:r>
          </a:p>
          <a:p>
            <a:pPr marL="171450" indent="-171450">
              <a:buFont typeface="Calibri"/>
              <a:buChar char="-"/>
            </a:pP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548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Alexis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9157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?orgId=1&amp;from=now-6h&amp;to=now&amp;timezone=browse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3165763"/>
            <a:ext cx="9133656" cy="1711037"/>
          </a:xfrm>
        </p:spPr>
        <p:txBody>
          <a:bodyPr/>
          <a:lstStyle/>
          <a:p>
            <a:r>
              <a:rPr lang="fr-CA"/>
              <a:t>Salle d’évasion dans une Mallette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/>
              <a:t>Par Alexis Létourneau et Louis Boisvert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75F6-2EAB-22E3-80AE-13C44EE6C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fr-CA"/>
              <a:t>Les données finales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FB7F9-C64F-EF49-D776-A2BAF4570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72" y="1600200"/>
            <a:ext cx="10578856" cy="51571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9666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1D1A6-59E5-CD94-F446-51F24BF0F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/>
              <a:t>Analyse des données</a:t>
            </a:r>
          </a:p>
        </p:txBody>
      </p:sp>
    </p:spTree>
    <p:extLst>
      <p:ext uri="{BB962C8B-B14F-4D97-AF65-F5344CB8AC3E}">
        <p14:creationId xmlns:p14="http://schemas.microsoft.com/office/powerpoint/2010/main" val="249193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49D1-F759-AF07-C699-2BE7EF24B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3165763"/>
            <a:ext cx="10573816" cy="1711037"/>
          </a:xfrm>
        </p:spPr>
        <p:txBody>
          <a:bodyPr/>
          <a:lstStyle/>
          <a:p>
            <a:r>
              <a:rPr lang="en-CA" b="1" err="1"/>
              <a:t>Traitement</a:t>
            </a:r>
            <a:r>
              <a:rPr lang="en-CA" b="1"/>
              <a:t> de </a:t>
            </a:r>
            <a:r>
              <a:rPr lang="en-CA" b="1" err="1"/>
              <a:t>l’information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871DEF-C0BE-2570-F8B9-B5F95A0E5B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0409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2B25-4CA9-A23E-F883-60D58ABE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fr-FR"/>
              <a:t>Composantes du système et architecture</a:t>
            </a:r>
            <a:endParaRPr lang="fr-CA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4F45F52-DDA9-732A-D531-4A4878CDB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/>
          <a:lstStyle/>
          <a:p>
            <a:r>
              <a:rPr lang="fr-CA"/>
              <a:t>Les esp32 lit les valeurs de ses objets interactif comme des boutons ou des potentiomètres</a:t>
            </a:r>
          </a:p>
          <a:p>
            <a:r>
              <a:rPr lang="fr-CA"/>
              <a:t>Communication i2c avec esp32 en </a:t>
            </a:r>
            <a:r>
              <a:rPr lang="fr-CA" err="1"/>
              <a:t>Sub</a:t>
            </a:r>
            <a:r>
              <a:rPr lang="fr-CA"/>
              <a:t> et PI en Main</a:t>
            </a:r>
          </a:p>
        </p:txBody>
      </p:sp>
      <p:pic>
        <p:nvPicPr>
          <p:cNvPr id="6" name="Content Placeholder 5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B085E7A5-203F-8981-79D4-5158AC3BA7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116" y="1484784"/>
            <a:ext cx="5172000" cy="4797029"/>
          </a:xfrm>
          <a:noFill/>
        </p:spPr>
      </p:pic>
    </p:spTree>
    <p:extLst>
      <p:ext uri="{BB962C8B-B14F-4D97-AF65-F5344CB8AC3E}">
        <p14:creationId xmlns:p14="http://schemas.microsoft.com/office/powerpoint/2010/main" val="2602034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C65C-6CF0-76B1-00BD-C36928C2E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Protocoles de communication et transport des données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81009-E55F-31BF-8991-F790D1C1B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Comme le esp32 donne les valeurs mais qu’il est en </a:t>
            </a:r>
            <a:r>
              <a:rPr lang="fr-CA" err="1"/>
              <a:t>Sub</a:t>
            </a:r>
            <a:r>
              <a:rPr lang="fr-CA"/>
              <a:t>, le PI demande les valeurs à toutes les 50ms.</a:t>
            </a:r>
          </a:p>
          <a:p>
            <a:r>
              <a:rPr lang="fr-CA"/>
              <a:t>Le PI envoi une donnée MQTT à toute les secondes pour limiter la quantité de donnée</a:t>
            </a:r>
          </a:p>
          <a:p>
            <a:r>
              <a:rPr lang="fr-CA"/>
              <a:t>Quand on reçoit une donnée, l’ordinateur le reçoit, le comble, puis le met dans la DB locale</a:t>
            </a:r>
          </a:p>
        </p:txBody>
      </p:sp>
    </p:spTree>
    <p:extLst>
      <p:ext uri="{BB962C8B-B14F-4D97-AF65-F5344CB8AC3E}">
        <p14:creationId xmlns:p14="http://schemas.microsoft.com/office/powerpoint/2010/main" val="390721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1FFD-3D54-997F-912C-EFBF9CACA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Format des données et structure de la base de données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DE19B-B3B3-823A-25E3-D207C662C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Format JSON pour le i2c</a:t>
            </a:r>
          </a:p>
          <a:p>
            <a:r>
              <a:rPr lang="fr-CA"/>
              <a:t>Format SQL pour la base de données SQLite</a:t>
            </a:r>
          </a:p>
        </p:txBody>
      </p:sp>
    </p:spTree>
    <p:extLst>
      <p:ext uri="{BB962C8B-B14F-4D97-AF65-F5344CB8AC3E}">
        <p14:creationId xmlns:p14="http://schemas.microsoft.com/office/powerpoint/2010/main" val="238417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F3E4-672B-9219-2398-BF8F72A7A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fr-FR"/>
              <a:t>Langages et outils utilisés pour analyser et présenter l’information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32ADA-D103-467D-B2A4-ACB64668B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4" y="2140545"/>
            <a:ext cx="4343400" cy="4270375"/>
          </a:xfrm>
        </p:spPr>
        <p:txBody>
          <a:bodyPr>
            <a:normAutofit/>
          </a:bodyPr>
          <a:lstStyle/>
          <a:p>
            <a:r>
              <a:rPr lang="fr-CA"/>
              <a:t>Arduino C++ pour la communication des esp32</a:t>
            </a:r>
          </a:p>
          <a:p>
            <a:r>
              <a:rPr lang="fr-CA"/>
              <a:t>Python pour l’interface, le i2c et le MQTT du raspberry PI</a:t>
            </a:r>
          </a:p>
          <a:p>
            <a:r>
              <a:rPr lang="fr-CA"/>
              <a:t>Python pour la réception de l’ordinateur</a:t>
            </a:r>
          </a:p>
          <a:p>
            <a:r>
              <a:rPr lang="fr-CA"/>
              <a:t>Grafana pour afficher les valeurs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567BEF9-369F-CFC4-BE24-6B71854B8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4" y="2276872"/>
            <a:ext cx="6219613" cy="3403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733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49D1-F759-AF07-C699-2BE7EF24B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3165763"/>
            <a:ext cx="10573816" cy="1711037"/>
          </a:xfrm>
        </p:spPr>
        <p:txBody>
          <a:bodyPr/>
          <a:lstStyle/>
          <a:p>
            <a:r>
              <a:rPr lang="en-CA" b="1" err="1"/>
              <a:t>Traitement</a:t>
            </a:r>
            <a:r>
              <a:rPr lang="en-CA" b="1"/>
              <a:t> de </a:t>
            </a:r>
            <a:r>
              <a:rPr lang="en-CA" b="1" err="1"/>
              <a:t>l’information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871DEF-C0BE-2570-F8B9-B5F95A0E5B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8257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59F9-5164-E4DB-C42A-BAF21DB081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b="1"/>
              <a:t>Démonstration en direct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6A8E5C-F002-2D9D-8A5C-8482CABDCE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2590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6978-EF90-4275-EB43-8F63057F5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468544" cy="1143000"/>
          </a:xfrm>
        </p:spPr>
        <p:txBody>
          <a:bodyPr>
            <a:normAutofit/>
          </a:bodyPr>
          <a:lstStyle/>
          <a:p>
            <a:r>
              <a:rPr lang="fr-FR" sz="2800"/>
              <a:t>Les défis rencontrés et les solutions apportées</a:t>
            </a:r>
            <a:endParaRPr lang="fr-CA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D725E-1A31-6315-A544-ACEFE584E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Le système d’exploitation du </a:t>
            </a:r>
            <a:r>
              <a:rPr lang="fr-CA" dirty="0" err="1"/>
              <a:t>raspberry</a:t>
            </a:r>
            <a:r>
              <a:rPr lang="fr-CA" dirty="0"/>
              <a:t> Pi est lent et difficile à utiliser</a:t>
            </a:r>
          </a:p>
          <a:p>
            <a:r>
              <a:rPr lang="fr-CA" dirty="0"/>
              <a:t>Le port micro USB des ESP32c3 Devkit2 est plutôt fragile</a:t>
            </a:r>
          </a:p>
          <a:p>
            <a:r>
              <a:rPr lang="fr-CA" dirty="0"/>
              <a:t>La documentation de la communication I2c du esp32c3 devkit2 n’est pas exact </a:t>
            </a:r>
          </a:p>
          <a:p>
            <a:r>
              <a:rPr lang="fr-CA" dirty="0"/>
              <a:t>lors de l’utilisation des boutons, Les DEL bleu nécessite trop de tension </a:t>
            </a:r>
          </a:p>
          <a:p>
            <a:r>
              <a:rPr lang="fr-CA" dirty="0"/>
              <a:t>Problème de communication MQTT à cause des mesures de sécurité du réseau du Cégep</a:t>
            </a:r>
          </a:p>
        </p:txBody>
      </p:sp>
    </p:spTree>
    <p:extLst>
      <p:ext uri="{BB962C8B-B14F-4D97-AF65-F5344CB8AC3E}">
        <p14:creationId xmlns:p14="http://schemas.microsoft.com/office/powerpoint/2010/main" val="237575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AD01-BF7D-AA11-C946-CC2666B5AC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/>
              <a:t>Résumé du </a:t>
            </a:r>
            <a:r>
              <a:rPr lang="en-CA" b="1" err="1"/>
              <a:t>projet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183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59F9-5164-E4DB-C42A-BAF21DB081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b="1"/>
              <a:t>Démonstration en direct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6A8E5C-F002-2D9D-8A5C-8482CABDCE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4251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94659-2C01-3C56-4BC6-82F4111EBA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/>
              <a:t>Retour </a:t>
            </a:r>
            <a:r>
              <a:rPr lang="fr-CA" b="1"/>
              <a:t>d’expérience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915C3-8168-BB87-A8FE-660C54B1B9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9431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34B-8441-6454-E2E2-6C05D068C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94" y="1400331"/>
            <a:ext cx="3122613" cy="1828800"/>
          </a:xfrm>
        </p:spPr>
        <p:txBody>
          <a:bodyPr anchor="b">
            <a:normAutofit/>
          </a:bodyPr>
          <a:lstStyle/>
          <a:p>
            <a:r>
              <a:rPr lang="fr-FR"/>
              <a:t>Problèmes encore présents.</a:t>
            </a:r>
            <a:endParaRPr lang="fr-CA"/>
          </a:p>
        </p:txBody>
      </p:sp>
      <p:pic>
        <p:nvPicPr>
          <p:cNvPr id="4" name="Espace réservé du contenu 3" descr="Une image contenant texte, mur&#10;&#10;Description générée automatiquement">
            <a:extLst>
              <a:ext uri="{FF2B5EF4-FFF2-40B4-BE49-F238E27FC236}">
                <a16:creationId xmlns:a16="http://schemas.microsoft.com/office/drawing/2014/main" id="{E98DC840-0082-E29F-087D-73643B365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3281" r="24219"/>
          <a:stretch/>
        </p:blipFill>
        <p:spPr>
          <a:xfrm rot="5400000">
            <a:off x="5353648" y="228600"/>
            <a:ext cx="5334000" cy="6400800"/>
          </a:xfrm>
          <a:noFill/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1568BF6-9D24-02B3-1B83-84D254D2B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0646" y="3229131"/>
            <a:ext cx="3124161" cy="1828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92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4B69-8E01-3240-98F4-0BB07E6C5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fr-CA"/>
              <a:t>Améliorations prévues.</a:t>
            </a:r>
          </a:p>
        </p:txBody>
      </p:sp>
      <p:pic>
        <p:nvPicPr>
          <p:cNvPr id="4" name="Espace réservé du contenu 3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53A29A3A-9C61-2926-8807-069BFAE5A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6886" y="2100685"/>
            <a:ext cx="10305737" cy="3323692"/>
          </a:xfrm>
          <a:noFill/>
        </p:spPr>
      </p:pic>
    </p:spTree>
    <p:extLst>
      <p:ext uri="{BB962C8B-B14F-4D97-AF65-F5344CB8AC3E}">
        <p14:creationId xmlns:p14="http://schemas.microsoft.com/office/powerpoint/2010/main" val="230584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CED2B-4C2C-44C2-E101-6BF41C945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fr-FR"/>
              <a:t>Besoins identifiés pour la suite lors de la session d’hiver.</a:t>
            </a:r>
            <a:endParaRPr lang="fr-CA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DF6D84E-80F0-3FF7-C176-F74E2955C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6D97EC9-4BED-9886-33E8-3593CD04BA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BCA9CD3-D913-E0DB-3D13-0B8342C35B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Espace réservé du contenu 6" descr="Mallette de protection 935 de Nanuk, oléicole (EA1) | Canex">
            <a:extLst>
              <a:ext uri="{FF2B5EF4-FFF2-40B4-BE49-F238E27FC236}">
                <a16:creationId xmlns:a16="http://schemas.microsoft.com/office/drawing/2014/main" id="{957FA00F-8C65-09C7-40B5-FF22DCC9F6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8175" y="2514600"/>
            <a:ext cx="3581400" cy="3581400"/>
          </a:xfrm>
        </p:spPr>
      </p:pic>
    </p:spTree>
    <p:extLst>
      <p:ext uri="{BB962C8B-B14F-4D97-AF65-F5344CB8AC3E}">
        <p14:creationId xmlns:p14="http://schemas.microsoft.com/office/powerpoint/2010/main" val="1381626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94659-2C01-3C56-4BC6-82F4111EBA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/>
              <a:t>Retour </a:t>
            </a:r>
            <a:r>
              <a:rPr lang="fr-CA" b="1"/>
              <a:t>d’expérience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915C3-8168-BB87-A8FE-660C54B1B9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4749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8F432-E743-2FEF-9D68-54F2A11D6F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/>
              <a:t>Conclusion et perspectives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2758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E268-C6BE-2694-4CBF-E9ED6A6C3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8208" y="404664"/>
            <a:ext cx="3122613" cy="1828800"/>
          </a:xfrm>
        </p:spPr>
        <p:txBody>
          <a:bodyPr anchor="b">
            <a:normAutofit/>
          </a:bodyPr>
          <a:lstStyle/>
          <a:p>
            <a:r>
              <a:rPr lang="fr-CA"/>
              <a:t>Notre 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B8E9D-82B4-40F2-E249-B0DA67A217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19" r="1481"/>
          <a:stretch/>
        </p:blipFill>
        <p:spPr>
          <a:xfrm>
            <a:off x="760412" y="762000"/>
            <a:ext cx="6400800" cy="533400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AE77B-9889-A4EF-3018-0FB6DE59A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66660" y="2233464"/>
            <a:ext cx="3124161" cy="1828800"/>
          </a:xfr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spcBef>
                <a:spcPts val="1800"/>
              </a:spcBef>
              <a:buChar char="•"/>
            </a:pPr>
            <a:r>
              <a:rPr lang="fr-CA" sz="2000"/>
              <a:t>La compagnie de salle d’évasion inXtremis </a:t>
            </a:r>
          </a:p>
          <a:p>
            <a:pPr marL="228600" indent="-228600">
              <a:spcBef>
                <a:spcPts val="1800"/>
              </a:spcBef>
              <a:buChar char="•"/>
            </a:pPr>
            <a:r>
              <a:rPr lang="fr-CA" sz="2000"/>
              <a:t>Compagnie locale ici à Sherbrooke</a:t>
            </a:r>
          </a:p>
          <a:p>
            <a:pPr marL="228600" indent="-228600">
              <a:spcBef>
                <a:spcPts val="1800"/>
              </a:spcBef>
              <a:buChar char="•"/>
            </a:pPr>
            <a:r>
              <a:rPr lang="fr-CA" sz="2000"/>
              <a:t>Étienne Desbiens, le patron est un ancien de TSO</a:t>
            </a:r>
          </a:p>
          <a:p>
            <a:pPr marL="228600" indent="-228600">
              <a:spcBef>
                <a:spcPts val="1800"/>
              </a:spcBef>
              <a:buChar char="•"/>
            </a:pPr>
            <a:r>
              <a:rPr lang="fr-CA" sz="2000"/>
              <a:t>En partenariat avec Benoit Beaulieu et </a:t>
            </a:r>
            <a:r>
              <a:rPr lang="en-CA" sz="2000"/>
              <a:t>Louis-Philippe Gauthier</a:t>
            </a:r>
            <a:endParaRPr lang="fr-CA" sz="2000"/>
          </a:p>
        </p:txBody>
      </p:sp>
    </p:spTree>
    <p:extLst>
      <p:ext uri="{BB962C8B-B14F-4D97-AF65-F5344CB8AC3E}">
        <p14:creationId xmlns:p14="http://schemas.microsoft.com/office/powerpoint/2010/main" val="829550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F5C5-4544-19EC-33B5-4BA5AAC94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fr-CA"/>
              <a:t>Le projet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0A73E-0D20-8B23-992E-365F74F06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/>
          <a:p>
            <a:r>
              <a:rPr lang="fr-CA"/>
              <a:t>Une mallette qui contient l’équivalent d’une salle d’évasion.</a:t>
            </a:r>
          </a:p>
          <a:p>
            <a:r>
              <a:rPr lang="fr-CA"/>
              <a:t>Portable </a:t>
            </a:r>
          </a:p>
          <a:p>
            <a:r>
              <a:rPr lang="fr-CA"/>
              <a:t>Modulaire</a:t>
            </a:r>
          </a:p>
          <a:p>
            <a:r>
              <a:rPr lang="fr-CA"/>
              <a:t>Qui marche à batterie</a:t>
            </a:r>
          </a:p>
          <a:p>
            <a:r>
              <a:rPr lang="fr-CA"/>
              <a:t>Similaire à ceux en ligne mais avec un écran</a:t>
            </a:r>
          </a:p>
          <a:p>
            <a:endParaRPr lang="fr-CA"/>
          </a:p>
        </p:txBody>
      </p:sp>
      <p:pic>
        <p:nvPicPr>
          <p:cNvPr id="6" name="Picture 5" descr="A silver case with electronic components&#10;&#10;Description automatically generated">
            <a:extLst>
              <a:ext uri="{FF2B5EF4-FFF2-40B4-BE49-F238E27FC236}">
                <a16:creationId xmlns:a16="http://schemas.microsoft.com/office/drawing/2014/main" id="{A6AD8AFA-B95A-9E22-AA39-C53674A38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0" r="12410" b="3"/>
          <a:stretch/>
        </p:blipFill>
        <p:spPr>
          <a:xfrm>
            <a:off x="6324600" y="1340769"/>
            <a:ext cx="4836548" cy="47552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9140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8E6DD-5BCD-679A-FD77-D360E0A1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fr-CA"/>
              <a:t>Le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10B79-B43C-29D4-42A2-2D0FCE641B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/>
          <a:p>
            <a:r>
              <a:rPr lang="fr-CA" sz="1700"/>
              <a:t>Présentement avec deux modules énigmes</a:t>
            </a:r>
          </a:p>
          <a:p>
            <a:r>
              <a:rPr lang="fr-CA" sz="1700"/>
              <a:t>Le esp32 communique ses prises de données en i2c au PI</a:t>
            </a:r>
          </a:p>
          <a:p>
            <a:r>
              <a:rPr lang="fr-CA" sz="1700"/>
              <a:t>Le PI communique cette prise de donnée en MQTT pour la collecte de données</a:t>
            </a:r>
          </a:p>
          <a:p>
            <a:r>
              <a:rPr lang="fr-CA" sz="1700"/>
              <a:t>Le PI affiche ces données avec un interface PySimpleGUI</a:t>
            </a:r>
          </a:p>
          <a:p>
            <a:r>
              <a:rPr lang="fr-CA" sz="1700"/>
              <a:t>Un ordinateur reçoit les données MQTT, ajoute des données utiles et le met dans une base de données SQL</a:t>
            </a:r>
          </a:p>
          <a:p>
            <a:r>
              <a:rPr lang="fr-CA" sz="1700"/>
              <a:t>On peut voir ces données avec </a:t>
            </a:r>
            <a:r>
              <a:rPr lang="fr-CA" sz="1700" err="1"/>
              <a:t>Grafana</a:t>
            </a:r>
            <a:endParaRPr lang="fr-CA" sz="17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8AAB2-73E1-489B-A36A-5C1E6B68A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8276" y="692697"/>
            <a:ext cx="5687924" cy="52823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2884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293EC-A93B-47B9-0F69-D97C2C212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fr-CA"/>
              <a:t>Interface PySimpleGUI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FF6D78C-5C52-A9EB-49B8-9DFFB2B29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4281" y="1828800"/>
            <a:ext cx="7723438" cy="4267200"/>
          </a:xfrm>
          <a:noFill/>
        </p:spPr>
      </p:pic>
    </p:spTree>
    <p:extLst>
      <p:ext uri="{BB962C8B-B14F-4D97-AF65-F5344CB8AC3E}">
        <p14:creationId xmlns:p14="http://schemas.microsoft.com/office/powerpoint/2010/main" val="3355532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AD01-BF7D-AA11-C946-CC2666B5AC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/>
              <a:t>Résumé du </a:t>
            </a:r>
            <a:r>
              <a:rPr lang="en-CA" b="1" err="1"/>
              <a:t>projet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767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1D1A6-59E5-CD94-F446-51F24BF0F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/>
              <a:t>Analyse des données</a:t>
            </a:r>
          </a:p>
        </p:txBody>
      </p:sp>
    </p:spTree>
    <p:extLst>
      <p:ext uri="{BB962C8B-B14F-4D97-AF65-F5344CB8AC3E}">
        <p14:creationId xmlns:p14="http://schemas.microsoft.com/office/powerpoint/2010/main" val="360199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62CCF-2BC3-FA28-B732-32E2920F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Les données envoyées par le ESP32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47F62-4812-3A93-FE1C-53B62448E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fr-CA"/>
              <a:t>Exemple de </a:t>
            </a:r>
            <a:r>
              <a:rPr lang="fr-CA" err="1"/>
              <a:t>Json</a:t>
            </a:r>
            <a:r>
              <a:rPr lang="fr-CA"/>
              <a:t> </a:t>
            </a:r>
            <a:r>
              <a:rPr lang="fr-CA" err="1"/>
              <a:t>recu</a:t>
            </a:r>
            <a:endParaRPr lang="fr-CA"/>
          </a:p>
          <a:p>
            <a:r>
              <a:rPr lang="fr-CA"/>
              <a:t>{  </a:t>
            </a:r>
          </a:p>
          <a:p>
            <a:pPr lvl="1"/>
            <a:r>
              <a:rPr lang="fr-CA"/>
              <a:t>"NomEsp32": "enigmeTest1", </a:t>
            </a:r>
          </a:p>
          <a:p>
            <a:pPr lvl="1"/>
            <a:r>
              <a:rPr lang="fr-CA"/>
              <a:t>"</a:t>
            </a:r>
            <a:r>
              <a:rPr lang="fr-CA" err="1"/>
              <a:t>JsonData</a:t>
            </a:r>
            <a:r>
              <a:rPr lang="fr-CA"/>
              <a:t>": '{ "Sw1": "0", "Sw2": "0", "Pot1": "1234" , "Pot2": "4321" , "Pot3": "1432" }’ </a:t>
            </a:r>
          </a:p>
          <a:p>
            <a:r>
              <a:rPr lang="fr-CA"/>
              <a:t>}</a:t>
            </a:r>
          </a:p>
          <a:p>
            <a:pPr marL="0" indent="0">
              <a:buNone/>
            </a:pP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0051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0</TotalTime>
  <Words>778</Words>
  <Application>Microsoft Office PowerPoint</Application>
  <PresentationFormat>Widescreen</PresentationFormat>
  <Paragraphs>121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Candara</vt:lpstr>
      <vt:lpstr>Consolas</vt:lpstr>
      <vt:lpstr>Tech Computer 16x9</vt:lpstr>
      <vt:lpstr>Salle d’évasion dans une Mallette</vt:lpstr>
      <vt:lpstr>Résumé du projet</vt:lpstr>
      <vt:lpstr>Notre client</vt:lpstr>
      <vt:lpstr>Le projet</vt:lpstr>
      <vt:lpstr>Le prototype</vt:lpstr>
      <vt:lpstr>Interface PySimpleGUI</vt:lpstr>
      <vt:lpstr>Résumé du projet</vt:lpstr>
      <vt:lpstr>Analyse des données</vt:lpstr>
      <vt:lpstr>Les données envoyées par le ESP32</vt:lpstr>
      <vt:lpstr>Les données finales</vt:lpstr>
      <vt:lpstr>Analyse des données</vt:lpstr>
      <vt:lpstr>Traitement de l’information</vt:lpstr>
      <vt:lpstr>Composantes du système et architecture</vt:lpstr>
      <vt:lpstr>Protocoles de communication et transport des données</vt:lpstr>
      <vt:lpstr>Format des données et structure de la base de données</vt:lpstr>
      <vt:lpstr>Langages et outils utilisés pour analyser et présenter l’information</vt:lpstr>
      <vt:lpstr>Traitement de l’information</vt:lpstr>
      <vt:lpstr>Démonstration en direct</vt:lpstr>
      <vt:lpstr>Les défis rencontrés et les solutions apportées</vt:lpstr>
      <vt:lpstr>Démonstration en direct</vt:lpstr>
      <vt:lpstr>Retour d’expérience</vt:lpstr>
      <vt:lpstr>Problèmes encore présents.</vt:lpstr>
      <vt:lpstr>Améliorations prévues.</vt:lpstr>
      <vt:lpstr>Besoins identifiés pour la suite lors de la session d’hiver.</vt:lpstr>
      <vt:lpstr>Retour d’expérience</vt:lpstr>
      <vt:lpstr>Conclusion et perspectives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Létourneau, Alexis</dc:creator>
  <cp:lastModifiedBy>Boisvert, Louis</cp:lastModifiedBy>
  <cp:revision>1</cp:revision>
  <dcterms:created xsi:type="dcterms:W3CDTF">2024-12-03T13:54:53Z</dcterms:created>
  <dcterms:modified xsi:type="dcterms:W3CDTF">2024-12-12T14:02:38Z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